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7" r:id="rId4"/>
    <p:sldId id="259" r:id="rId5"/>
    <p:sldId id="266" r:id="rId6"/>
    <p:sldId id="260" r:id="rId7"/>
    <p:sldId id="271" r:id="rId8"/>
    <p:sldId id="272" r:id="rId9"/>
    <p:sldId id="261" r:id="rId10"/>
    <p:sldId id="262" r:id="rId11"/>
    <p:sldId id="270" r:id="rId12"/>
    <p:sldId id="263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9" autoAdjust="0"/>
    <p:restoredTop sz="98719" autoAdjust="0"/>
  </p:normalViewPr>
  <p:slideViewPr>
    <p:cSldViewPr>
      <p:cViewPr varScale="1">
        <p:scale>
          <a:sx n="86" d="100"/>
          <a:sy n="86" d="100"/>
        </p:scale>
        <p:origin x="-84" y="-14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54FFF-15E0-4F3D-BC3A-B26CB20DEF7B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56FE7-2345-4C87-BED0-84212E0A4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56FE7-2345-4C87-BED0-84212E0A43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0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5CE-16F6-4326-B0FE-5E8532C1BF33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3375CE-16F6-4326-B0FE-5E8532C1BF33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F4D571D-823D-4433-8D6E-C650301B55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hyperlink" Target="http://en.wikipedia.org/wiki/File:Circular.Polarization.Circularly.Polarized.Light_Right.Handed.Animation.305x190.255Colors.gif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effectLst/>
              </a:rPr>
              <a:t>Designing a Circularly Polarized Antenna </a:t>
            </a:r>
            <a:br>
              <a:rPr lang="en-US" sz="5400" dirty="0" smtClean="0">
                <a:effectLst/>
              </a:rPr>
            </a:br>
            <a:r>
              <a:rPr lang="en-US" sz="5400" dirty="0" smtClean="0">
                <a:effectLst/>
              </a:rPr>
              <a:t>for </a:t>
            </a:r>
            <a:r>
              <a:rPr lang="en-US" sz="5400" dirty="0" err="1" smtClean="0">
                <a:effectLst/>
              </a:rPr>
              <a:t>EagleSat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Dadija</a:t>
            </a:r>
            <a:r>
              <a:rPr lang="en-US" dirty="0" smtClean="0"/>
              <a:t> </a:t>
            </a:r>
            <a:r>
              <a:rPr lang="en-US" dirty="0" err="1" smtClean="0"/>
              <a:t>Bliudzius</a:t>
            </a:r>
            <a:endParaRPr lang="en-US" dirty="0" smtClean="0"/>
          </a:p>
          <a:p>
            <a:r>
              <a:rPr lang="en-US" dirty="0" smtClean="0"/>
              <a:t>Embry-Riddle Aeronautical University </a:t>
            </a:r>
            <a:endParaRPr lang="en-US" dirty="0" smtClean="0"/>
          </a:p>
          <a:p>
            <a:r>
              <a:rPr lang="en-US" dirty="0" smtClean="0"/>
              <a:t>NASA Space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Program: </a:t>
            </a:r>
            <a:r>
              <a:rPr lang="en-US" dirty="0" err="1" smtClean="0"/>
              <a:t>Diptrace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Designs the entire PCB </a:t>
            </a:r>
          </a:p>
          <a:p>
            <a:r>
              <a:rPr lang="en-US" dirty="0" smtClean="0"/>
              <a:t>Pads for connectors</a:t>
            </a:r>
          </a:p>
          <a:p>
            <a:r>
              <a:rPr lang="en-US" dirty="0" smtClean="0"/>
              <a:t>Pads for antennas</a:t>
            </a:r>
          </a:p>
          <a:p>
            <a:r>
              <a:rPr lang="en-US" dirty="0" smtClean="0"/>
              <a:t>Mounting holes</a:t>
            </a:r>
          </a:p>
          <a:p>
            <a:endParaRPr lang="en-US" dirty="0"/>
          </a:p>
        </p:txBody>
      </p:sp>
      <p:pic>
        <p:nvPicPr>
          <p:cNvPr id="4" name="Picture 2" descr="P:\Antenna\Pics\photo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1" t="15280" r="30612" b="8425"/>
          <a:stretch/>
        </p:blipFill>
        <p:spPr bwMode="auto">
          <a:xfrm>
            <a:off x="4572000" y="2979770"/>
            <a:ext cx="3462119" cy="36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23297" r="35655" b="11349"/>
          <a:stretch/>
        </p:blipFill>
        <p:spPr bwMode="auto">
          <a:xfrm>
            <a:off x="1219200" y="3384550"/>
            <a:ext cx="2854325" cy="328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4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Program: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Examines radiation pattern</a:t>
            </a:r>
          </a:p>
          <a:p>
            <a:pPr lvl="1"/>
            <a:r>
              <a:rPr lang="en-US" dirty="0" smtClean="0"/>
              <a:t>Directional dependence of the strength of the radio waves</a:t>
            </a:r>
          </a:p>
          <a:p>
            <a:r>
              <a:rPr lang="en-US" dirty="0" smtClean="0"/>
              <a:t>Currently looking at an omnidirectional antenna</a:t>
            </a:r>
          </a:p>
          <a:p>
            <a:r>
              <a:rPr lang="en-US" dirty="0" smtClean="0"/>
              <a:t>Plot the radiation pattern when finished building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68" y="3631390"/>
            <a:ext cx="3745832" cy="309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google.com/url?sa=i&amp;source=images&amp;cd=&amp;docid=HA98fJM2Con4zM&amp;tbnid=J2qfUH0R0OgUwM:&amp;ved=0CAUQjBw&amp;url=http%3A%2F%2Fupload.wikimedia.org%2Fwikipedia%2Fcommons%2F4%2F45%2FRadiation_Pattern_Dipole_PD.png&amp;ei=yiE7U7aUE8K6yAHvg4CYCA&amp;psig=AFQjCNGKWVWUKUdXdXNiUnzNncpN-6Fdxg&amp;ust=139647060237696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8449" r="50000"/>
          <a:stretch/>
        </p:blipFill>
        <p:spPr bwMode="auto">
          <a:xfrm>
            <a:off x="609600" y="3505200"/>
            <a:ext cx="3124466" cy="30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analyzer</a:t>
            </a:r>
          </a:p>
          <a:p>
            <a:pPr lvl="1"/>
            <a:r>
              <a:rPr lang="en-US" dirty="0" smtClean="0"/>
              <a:t>Tests and maps out the phase shifting</a:t>
            </a:r>
          </a:p>
          <a:p>
            <a:r>
              <a:rPr lang="en-US" dirty="0" smtClean="0"/>
              <a:t>GPS Antenna on a balloon launch</a:t>
            </a:r>
          </a:p>
          <a:p>
            <a:pPr lvl="1"/>
            <a:r>
              <a:rPr lang="en-US" dirty="0" smtClean="0"/>
              <a:t>April 10, 2014</a:t>
            </a:r>
          </a:p>
          <a:p>
            <a:pPr lvl="1"/>
            <a:r>
              <a:rPr lang="en-US" dirty="0" smtClean="0"/>
              <a:t>Tests the clarity of signal </a:t>
            </a:r>
          </a:p>
          <a:p>
            <a:r>
              <a:rPr lang="en-US" dirty="0" smtClean="0"/>
              <a:t>HASP </a:t>
            </a:r>
          </a:p>
          <a:p>
            <a:pPr lvl="1"/>
            <a:r>
              <a:rPr lang="en-US" dirty="0" smtClean="0"/>
              <a:t>August 2014</a:t>
            </a:r>
          </a:p>
          <a:p>
            <a:pPr lvl="1"/>
            <a:r>
              <a:rPr lang="en-US" dirty="0" smtClean="0"/>
              <a:t>Examining the antenna’s transmissions and interactions with other subsystems</a:t>
            </a:r>
          </a:p>
          <a:p>
            <a:r>
              <a:rPr lang="en-US" dirty="0"/>
              <a:t>Testing different scenarios</a:t>
            </a:r>
          </a:p>
          <a:p>
            <a:pPr lvl="1"/>
            <a:r>
              <a:rPr lang="en-US" dirty="0"/>
              <a:t>Vacuum chamber </a:t>
            </a:r>
          </a:p>
        </p:txBody>
      </p:sp>
    </p:spTree>
    <p:extLst>
      <p:ext uri="{BB962C8B-B14F-4D97-AF65-F5344CB8AC3E}">
        <p14:creationId xmlns:p14="http://schemas.microsoft.com/office/powerpoint/2010/main" val="37471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Antenna development slow</a:t>
            </a:r>
          </a:p>
          <a:p>
            <a:r>
              <a:rPr lang="en-US" dirty="0" smtClean="0"/>
              <a:t>Should be able to meet deadlines</a:t>
            </a:r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/>
              <a:t>Expand antenna knowledge</a:t>
            </a:r>
          </a:p>
          <a:p>
            <a:pPr lvl="1"/>
            <a:r>
              <a:rPr lang="en-US" dirty="0"/>
              <a:t>Create a flight-ready antenna</a:t>
            </a:r>
          </a:p>
          <a:p>
            <a:pPr lvl="1"/>
            <a:r>
              <a:rPr lang="en-US" dirty="0"/>
              <a:t>Become more familiar with radiation pattern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Jack Crabtree</a:t>
            </a:r>
          </a:p>
          <a:p>
            <a:r>
              <a:rPr lang="en-US" dirty="0" smtClean="0"/>
              <a:t>Dr. Post</a:t>
            </a:r>
          </a:p>
          <a:p>
            <a:r>
              <a:rPr lang="en-US" dirty="0" smtClean="0"/>
              <a:t>Dr. Yale</a:t>
            </a:r>
          </a:p>
          <a:p>
            <a:r>
              <a:rPr lang="en-US" dirty="0" smtClean="0"/>
              <a:t>NASA </a:t>
            </a:r>
            <a:r>
              <a:rPr lang="en-US" dirty="0" err="1" smtClean="0"/>
              <a:t>SpaceGrant</a:t>
            </a:r>
            <a:r>
              <a:rPr lang="en-US" dirty="0" smtClean="0"/>
              <a:t> &amp; interns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versus Circularly Polarized Antenna</a:t>
            </a:r>
          </a:p>
          <a:p>
            <a:pPr lvl="1"/>
            <a:r>
              <a:rPr lang="en-US" dirty="0" smtClean="0"/>
              <a:t>Circularly Polarized Antenna</a:t>
            </a:r>
          </a:p>
          <a:p>
            <a:r>
              <a:rPr lang="en-US" dirty="0" smtClean="0"/>
              <a:t>Antenna Requirements </a:t>
            </a:r>
          </a:p>
          <a:p>
            <a:r>
              <a:rPr lang="en-US" dirty="0" smtClean="0"/>
              <a:t>Theory</a:t>
            </a:r>
          </a:p>
          <a:p>
            <a:r>
              <a:rPr lang="en-US" dirty="0" smtClean="0"/>
              <a:t>Wire Length Calculations</a:t>
            </a:r>
          </a:p>
          <a:p>
            <a:r>
              <a:rPr lang="en-US" dirty="0" smtClean="0"/>
              <a:t>Equipment</a:t>
            </a:r>
          </a:p>
          <a:p>
            <a:r>
              <a:rPr lang="en-US" dirty="0" smtClean="0"/>
              <a:t>Program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Summary &amp;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/>
          <a:lstStyle/>
          <a:p>
            <a:r>
              <a:rPr lang="en-US" dirty="0"/>
              <a:t>Linear </a:t>
            </a:r>
            <a:r>
              <a:rPr lang="en-US" dirty="0" smtClean="0"/>
              <a:t>versus Circular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Antenna</a:t>
            </a:r>
          </a:p>
          <a:p>
            <a:pPr lvl="1"/>
            <a:r>
              <a:rPr lang="en-US" dirty="0" smtClean="0"/>
              <a:t>Can only communicate with other antennas </a:t>
            </a:r>
          </a:p>
          <a:p>
            <a:pPr marL="914400" lvl="2" indent="0">
              <a:buNone/>
            </a:pPr>
            <a:r>
              <a:rPr lang="en-US" dirty="0" smtClean="0"/>
              <a:t>who's waves oscillate in the same plane</a:t>
            </a:r>
          </a:p>
          <a:p>
            <a:r>
              <a:rPr lang="en-US" dirty="0" smtClean="0"/>
              <a:t>Circularly Polarized Antenna</a:t>
            </a:r>
          </a:p>
          <a:p>
            <a:pPr lvl="1"/>
            <a:r>
              <a:rPr lang="en-US" dirty="0" smtClean="0"/>
              <a:t>Able to communicate with all antennas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power loss due to polarization </a:t>
            </a:r>
            <a:r>
              <a:rPr lang="en-US" dirty="0" smtClean="0"/>
              <a:t>mismatch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right-hand-circular-polar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2857500" cy="23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near-polarization-horizon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1"/>
            <a:ext cx="2857500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lariz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000750" y="1676400"/>
            <a:ext cx="2666660" cy="22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Circularly Polarized Antenna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Electromagnetic wave does not change strength, but rotates around a central axis</a:t>
            </a:r>
          </a:p>
          <a:p>
            <a:r>
              <a:rPr lang="en-US" sz="2000" dirty="0" smtClean="0"/>
              <a:t>Divided </a:t>
            </a:r>
            <a:r>
              <a:rPr lang="en-US" sz="2000" dirty="0"/>
              <a:t>into two </a:t>
            </a:r>
            <a:r>
              <a:rPr lang="en-US" sz="2000" dirty="0" smtClean="0"/>
              <a:t>components; at </a:t>
            </a:r>
            <a:r>
              <a:rPr lang="en-US" sz="2000" dirty="0"/>
              <a:t>right angles to each </a:t>
            </a:r>
            <a:r>
              <a:rPr lang="en-US" sz="2000" dirty="0" smtClean="0"/>
              <a:t>other 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vertical </a:t>
            </a:r>
            <a:r>
              <a:rPr lang="en-US" sz="1800" dirty="0" smtClean="0"/>
              <a:t>components in </a:t>
            </a:r>
            <a:r>
              <a:rPr lang="en-US" sz="1800" dirty="0"/>
              <a:t>blue </a:t>
            </a:r>
            <a:endParaRPr lang="en-US" sz="18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horizontal </a:t>
            </a:r>
            <a:r>
              <a:rPr lang="en-US" sz="1800" dirty="0" smtClean="0"/>
              <a:t>components in </a:t>
            </a:r>
            <a:r>
              <a:rPr lang="en-US" sz="1800" dirty="0"/>
              <a:t>green. </a:t>
            </a:r>
            <a:endParaRPr lang="en-US" sz="1800" dirty="0" smtClean="0"/>
          </a:p>
          <a:p>
            <a:pPr lvl="1"/>
            <a:r>
              <a:rPr lang="en-US" sz="1800" dirty="0" smtClean="0"/>
              <a:t>The horizontal </a:t>
            </a:r>
            <a:r>
              <a:rPr lang="en-US" sz="1800" dirty="0"/>
              <a:t>component leads the vertical component by one quarter of a </a:t>
            </a:r>
            <a:r>
              <a:rPr lang="en-US" sz="1800" dirty="0" smtClean="0"/>
              <a:t>wavelength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79885"/>
            <a:ext cx="3249386" cy="19053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Content Placeholder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29137"/>
            <a:ext cx="3649832" cy="23723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4" name="Picture 2" descr="http://upload.wikimedia.org/wikipedia/commons/8/81/Circular.Polarization.Circularly.Polarized.Light_Right.Handed.Animation.305x190.255Colors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33849"/>
            <a:ext cx="2905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2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Phase shifting</a:t>
                </a:r>
              </a:p>
              <a:p>
                <a:pPr lvl="1"/>
                <a:r>
                  <a:rPr lang="en-US" dirty="0" smtClean="0"/>
                  <a:t>Achieves circular polarization</a:t>
                </a:r>
              </a:p>
              <a:p>
                <a:pPr lvl="1"/>
                <a:r>
                  <a:rPr lang="en-US" dirty="0" smtClean="0"/>
                  <a:t>Wire lengths</a:t>
                </a:r>
              </a:p>
              <a:p>
                <a:pPr lvl="1"/>
                <a:r>
                  <a:rPr lang="en-US" dirty="0" smtClean="0"/>
                  <a:t>Power splitters</a:t>
                </a:r>
              </a:p>
              <a:p>
                <a:r>
                  <a:rPr lang="en-US" dirty="0" smtClean="0"/>
                  <a:t>Antenna Length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 = speed of light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= frequency (436MHz 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= 0.687597 m</a:t>
                </a:r>
              </a:p>
              <a:p>
                <a:pPr lvl="1"/>
                <a:r>
                  <a:rPr lang="en-US" dirty="0" smtClean="0"/>
                  <a:t>Quarter  dipole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t="4924" r="7534" b="8158"/>
          <a:stretch/>
        </p:blipFill>
        <p:spPr bwMode="auto">
          <a:xfrm>
            <a:off x="4267200" y="2286000"/>
            <a:ext cx="4692162" cy="352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57400"/>
            <a:ext cx="5715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7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Transmit and Receive on 436MHz</a:t>
            </a:r>
          </a:p>
          <a:p>
            <a:r>
              <a:rPr lang="en-US" dirty="0" smtClean="0"/>
              <a:t>Fit within 10 x 10 x .16 cm </a:t>
            </a:r>
          </a:p>
          <a:p>
            <a:r>
              <a:rPr lang="en-US" dirty="0" smtClean="0"/>
              <a:t>Weigh &lt; 70g</a:t>
            </a:r>
          </a:p>
          <a:p>
            <a:r>
              <a:rPr lang="en-US" dirty="0" smtClean="0"/>
              <a:t>Impedance of 50</a:t>
            </a:r>
            <a:r>
              <a:rPr lang="el-GR" dirty="0" smtClean="0"/>
              <a:t>Ω</a:t>
            </a:r>
            <a:endParaRPr lang="en-US" dirty="0" smtClean="0"/>
          </a:p>
          <a:p>
            <a:r>
              <a:rPr lang="en-US" dirty="0" smtClean="0"/>
              <a:t>Connect to a communication board</a:t>
            </a:r>
          </a:p>
          <a:p>
            <a:r>
              <a:rPr lang="en-US" dirty="0" smtClean="0"/>
              <a:t>Deploy antennas to a fixed position</a:t>
            </a:r>
          </a:p>
        </p:txBody>
      </p:sp>
      <p:pic>
        <p:nvPicPr>
          <p:cNvPr id="5124" name="Picture 4" descr="http://ukamsat.files.wordpress.com/2011/12/a-cubesat-in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44883"/>
            <a:ext cx="3333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wampSat_Aut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6316"/>
            <a:ext cx="3048000" cy="24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02.gif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57800" y="2286000"/>
            <a:ext cx="3752850" cy="2544445"/>
          </a:xfrm>
          <a:prstGeom prst="rect">
            <a:avLst/>
          </a:prstGeom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Impedance Matching</a:t>
            </a:r>
          </a:p>
          <a:p>
            <a:pPr lvl="1"/>
            <a:r>
              <a:rPr lang="en-US" dirty="0" smtClean="0"/>
              <a:t>Mismatch causes reflection (not all power reaches antenna)</a:t>
            </a:r>
          </a:p>
          <a:p>
            <a:r>
              <a:rPr lang="en-US" dirty="0" err="1" smtClean="0"/>
              <a:t>Microstrip</a:t>
            </a:r>
            <a:r>
              <a:rPr lang="en-US" dirty="0" smtClean="0"/>
              <a:t> design</a:t>
            </a:r>
          </a:p>
          <a:p>
            <a:pPr lvl="1"/>
            <a:r>
              <a:rPr lang="en-US" dirty="0" smtClean="0"/>
              <a:t>Calculator to design for 50</a:t>
            </a:r>
            <a:r>
              <a:rPr lang="el-GR" dirty="0" smtClean="0"/>
              <a:t>Ω</a:t>
            </a:r>
            <a:r>
              <a:rPr lang="en-US" dirty="0" smtClean="0"/>
              <a:t> impedance</a:t>
            </a:r>
          </a:p>
          <a:p>
            <a:pPr lvl="1"/>
            <a:r>
              <a:rPr lang="en-US" dirty="0" smtClean="0"/>
              <a:t>Transmission line on top and ground </a:t>
            </a:r>
          </a:p>
          <a:p>
            <a:pPr marL="457200" lvl="1" indent="0">
              <a:buNone/>
            </a:pPr>
            <a:r>
              <a:rPr lang="en-US" dirty="0" smtClean="0"/>
              <a:t>plane on bottom for directional signal</a:t>
            </a:r>
          </a:p>
          <a:p>
            <a:r>
              <a:rPr lang="en-US" dirty="0" smtClean="0"/>
              <a:t>Precise wire length </a:t>
            </a:r>
          </a:p>
          <a:p>
            <a:pPr lvl="1"/>
            <a:r>
              <a:rPr lang="en-US" dirty="0" smtClean="0"/>
              <a:t>Phase shifting</a:t>
            </a:r>
          </a:p>
          <a:p>
            <a:pPr lvl="1"/>
            <a:r>
              <a:rPr lang="en-US" dirty="0" smtClean="0"/>
              <a:t>Designed for </a:t>
            </a:r>
            <a:r>
              <a:rPr lang="en-US" dirty="0"/>
              <a:t>50</a:t>
            </a:r>
            <a:r>
              <a:rPr lang="el-GR" dirty="0"/>
              <a:t>Ω </a:t>
            </a:r>
            <a:r>
              <a:rPr lang="en-US" dirty="0" smtClean="0"/>
              <a:t>impedance</a:t>
            </a:r>
          </a:p>
          <a:p>
            <a:pPr lvl="1"/>
            <a:r>
              <a:rPr lang="en-US" dirty="0" smtClean="0"/>
              <a:t>Permittivity </a:t>
            </a:r>
          </a:p>
          <a:p>
            <a:endParaRPr lang="en-US" dirty="0"/>
          </a:p>
        </p:txBody>
      </p:sp>
      <p:pic>
        <p:nvPicPr>
          <p:cNvPr id="4" name="Picture 2" descr="microstrip impedance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05400"/>
            <a:ext cx="31146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766238"/>
              </p:ext>
            </p:extLst>
          </p:nvPr>
        </p:nvGraphicFramePr>
        <p:xfrm>
          <a:off x="4419600" y="4982845"/>
          <a:ext cx="32004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2954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Inputs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Measurements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Trace Thickness (T)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35 um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Substrate Height (H)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1.6 mm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Trace Width (W)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3.31 mm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Substrate Dielectric (</a:t>
                      </a:r>
                      <a:r>
                        <a:rPr lang="en-US" sz="11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Er</a:t>
                      </a:r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4.25</a:t>
                      </a:r>
                      <a:endParaRPr lang="en-US" sz="1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5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Length Calculations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Wavelength in air </a:t>
                </a:r>
                <a:r>
                  <a:rPr lang="en-US" dirty="0"/>
                  <a:t>≠ </a:t>
                </a:r>
                <a:r>
                  <a:rPr lang="en-US" dirty="0" smtClean="0"/>
                  <a:t>wavelength through PCB</a:t>
                </a:r>
              </a:p>
              <a:p>
                <a:r>
                  <a:rPr lang="en-US" dirty="0" smtClean="0"/>
                  <a:t>Antenna wire length difference: ¼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Power splitter used to minimize wire lengths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72936"/>
              </p:ext>
            </p:extLst>
          </p:nvPr>
        </p:nvGraphicFramePr>
        <p:xfrm>
          <a:off x="3886200" y="3429000"/>
          <a:ext cx="471951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376"/>
                <a:gridCol w="1383030"/>
                <a:gridCol w="18561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Wavelength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Air</a:t>
                      </a:r>
                      <a:r>
                        <a:rPr lang="en-US" baseline="0" dirty="0" smtClean="0"/>
                        <a:t> 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FR4 PCB (m)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¼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68.76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t="19341" r="32122" b="10730"/>
          <a:stretch/>
        </p:blipFill>
        <p:spPr bwMode="auto">
          <a:xfrm>
            <a:off x="823546" y="3352800"/>
            <a:ext cx="2819400" cy="327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Printed Circuit Board</a:t>
            </a:r>
          </a:p>
          <a:p>
            <a:pPr lvl="1"/>
            <a:r>
              <a:rPr lang="en-US" dirty="0"/>
              <a:t>FR4 Material</a:t>
            </a:r>
          </a:p>
          <a:p>
            <a:pPr lvl="1"/>
            <a:r>
              <a:rPr lang="en-US" dirty="0"/>
              <a:t>Low </a:t>
            </a:r>
            <a:r>
              <a:rPr lang="en-US" dirty="0" smtClean="0"/>
              <a:t>permittivity</a:t>
            </a:r>
          </a:p>
          <a:p>
            <a:r>
              <a:rPr lang="en-US" dirty="0" smtClean="0"/>
              <a:t>Antenna</a:t>
            </a:r>
          </a:p>
          <a:p>
            <a:pPr lvl="1"/>
            <a:r>
              <a:rPr lang="en-US" dirty="0" smtClean="0"/>
              <a:t>Tape measure</a:t>
            </a:r>
          </a:p>
          <a:p>
            <a:pPr lvl="1"/>
            <a:r>
              <a:rPr lang="en-US" dirty="0" smtClean="0"/>
              <a:t>Flexible, metal, easy and cheap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to acquire</a:t>
            </a:r>
          </a:p>
          <a:p>
            <a:r>
              <a:rPr lang="en-US" dirty="0" smtClean="0"/>
              <a:t>Power splitter</a:t>
            </a:r>
          </a:p>
          <a:p>
            <a:pPr lvl="1"/>
            <a:r>
              <a:rPr lang="en-US" dirty="0" smtClean="0"/>
              <a:t>Delays the signal by ¼ wavelength </a:t>
            </a:r>
          </a:p>
          <a:p>
            <a:r>
              <a:rPr lang="en-US" dirty="0" smtClean="0"/>
              <a:t>Coax</a:t>
            </a:r>
          </a:p>
          <a:p>
            <a:pPr lvl="1"/>
            <a:r>
              <a:rPr lang="en-US" dirty="0" smtClean="0"/>
              <a:t>Connects between boards</a:t>
            </a:r>
          </a:p>
          <a:p>
            <a:r>
              <a:rPr lang="en-US" dirty="0" smtClean="0"/>
              <a:t>SMA Connecter</a:t>
            </a:r>
          </a:p>
          <a:p>
            <a:pPr lvl="1"/>
            <a:r>
              <a:rPr lang="en-US" dirty="0" smtClean="0"/>
              <a:t>Test the phase shifting</a:t>
            </a:r>
          </a:p>
        </p:txBody>
      </p:sp>
      <p:pic>
        <p:nvPicPr>
          <p:cNvPr id="1026" name="Picture 2" descr="P:\Antenna\Pics\photo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6" b="5300"/>
          <a:stretch/>
        </p:blipFill>
        <p:spPr bwMode="auto">
          <a:xfrm>
            <a:off x="4952999" y="2029097"/>
            <a:ext cx="3943351" cy="43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5257800"/>
            <a:ext cx="16002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038600" y="3581400"/>
            <a:ext cx="3124200" cy="1371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72000" y="2743200"/>
            <a:ext cx="22098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00600" y="3352800"/>
            <a:ext cx="16002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8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570</TotalTime>
  <Words>457</Words>
  <Application>Microsoft Office PowerPoint</Application>
  <PresentationFormat>On-screen Show (4:3)</PresentationFormat>
  <Paragraphs>131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Designing a Circularly Polarized Antenna  for EagleSat</vt:lpstr>
      <vt:lpstr>Overview</vt:lpstr>
      <vt:lpstr>Linear versus Circular Antennas</vt:lpstr>
      <vt:lpstr>Circularly Polarized Antenna</vt:lpstr>
      <vt:lpstr>Theory</vt:lpstr>
      <vt:lpstr>Antenna Requirements</vt:lpstr>
      <vt:lpstr>Theory (cont.) </vt:lpstr>
      <vt:lpstr>Wire Length Calculations</vt:lpstr>
      <vt:lpstr>Equipment</vt:lpstr>
      <vt:lpstr>Program: Diptrace</vt:lpstr>
      <vt:lpstr>Program: Matlab</vt:lpstr>
      <vt:lpstr>Testing</vt:lpstr>
      <vt:lpstr>Conclusion &amp; Summary </vt:lpstr>
      <vt:lpstr>Acknowledgements</vt:lpstr>
    </vt:vector>
  </TitlesOfParts>
  <Company>ERAU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Information Technology</cp:lastModifiedBy>
  <cp:revision>152</cp:revision>
  <dcterms:created xsi:type="dcterms:W3CDTF">2014-03-31T21:58:12Z</dcterms:created>
  <dcterms:modified xsi:type="dcterms:W3CDTF">2014-04-02T22:36:37Z</dcterms:modified>
</cp:coreProperties>
</file>